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4701" r:id="rId3"/>
    <p:sldId id="4702" r:id="rId4"/>
    <p:sldId id="4703" r:id="rId5"/>
    <p:sldId id="4704" r:id="rId6"/>
    <p:sldId id="47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AD4B9542-42FA-4705-83FB-1A8DC0E43FAC}"/>
    <pc:docChg chg="modSld">
      <pc:chgData name="贵申 王" userId="201fba2491c5f930" providerId="LiveId" clId="{AD4B9542-42FA-4705-83FB-1A8DC0E43FAC}" dt="2024-08-15T01:00:35.472" v="1" actId="1076"/>
      <pc:docMkLst>
        <pc:docMk/>
      </pc:docMkLst>
      <pc:sldChg chg="modSp">
        <pc:chgData name="贵申 王" userId="201fba2491c5f930" providerId="LiveId" clId="{AD4B9542-42FA-4705-83FB-1A8DC0E43FAC}" dt="2024-08-15T01:00:35.472" v="1" actId="1076"/>
        <pc:sldMkLst>
          <pc:docMk/>
          <pc:sldMk cId="3598940618" sldId="4705"/>
        </pc:sldMkLst>
        <pc:spChg chg="mod">
          <ac:chgData name="贵申 王" userId="201fba2491c5f930" providerId="LiveId" clId="{AD4B9542-42FA-4705-83FB-1A8DC0E43FAC}" dt="2024-08-15T01:00:35.472" v="1" actId="1076"/>
          <ac:spMkLst>
            <pc:docMk/>
            <pc:sldMk cId="3598940618" sldId="4705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7E899B0B-7484-4F24-AA88-B31278EBC3E5}"/>
    <pc:docChg chg="addSld delSld modSld">
      <pc:chgData name="贵申 王" userId="201fba2491c5f930" providerId="LiveId" clId="{7E899B0B-7484-4F24-AA88-B31278EBC3E5}" dt="2023-12-14T03:58:14.796" v="137" actId="20577"/>
      <pc:docMkLst>
        <pc:docMk/>
      </pc:docMkLst>
      <pc:sldChg chg="modSp mod">
        <pc:chgData name="贵申 王" userId="201fba2491c5f930" providerId="LiveId" clId="{7E899B0B-7484-4F24-AA88-B31278EBC3E5}" dt="2023-12-14T03:37:11.503" v="57" actId="122"/>
        <pc:sldMkLst>
          <pc:docMk/>
          <pc:sldMk cId="3230213726" sldId="975"/>
        </pc:sldMkLst>
        <pc:spChg chg="mod">
          <ac:chgData name="贵申 王" userId="201fba2491c5f930" providerId="LiveId" clId="{7E899B0B-7484-4F24-AA88-B31278EBC3E5}" dt="2023-12-14T03:37:11.503" v="57" actId="122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31:39.865" v="37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3873877693" sldId="976"/>
        </pc:sldMkLst>
      </pc:sldChg>
      <pc:sldChg chg="modSp add mod">
        <pc:chgData name="贵申 王" userId="201fba2491c5f930" providerId="LiveId" clId="{7E899B0B-7484-4F24-AA88-B31278EBC3E5}" dt="2023-12-14T03:42:31.069" v="84" actId="1076"/>
        <pc:sldMkLst>
          <pc:docMk/>
          <pc:sldMk cId="3979206647" sldId="976"/>
        </pc:sldMkLst>
        <pc:spChg chg="mod">
          <ac:chgData name="贵申 王" userId="201fba2491c5f930" providerId="LiveId" clId="{7E899B0B-7484-4F24-AA88-B31278EBC3E5}" dt="2023-12-14T03:42:31.069" v="84" actId="1076"/>
          <ac:spMkLst>
            <pc:docMk/>
            <pc:sldMk cId="3979206647" sldId="976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35:40.090" v="50" actId="20577"/>
          <ac:spMkLst>
            <pc:docMk/>
            <pc:sldMk cId="3979206647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7E899B0B-7484-4F24-AA88-B31278EBC3E5}" dt="2023-12-14T03:58:14.796" v="137" actId="20577"/>
        <pc:sldMkLst>
          <pc:docMk/>
          <pc:sldMk cId="1878901583" sldId="977"/>
        </pc:sldMkLst>
        <pc:spChg chg="mod">
          <ac:chgData name="贵申 王" userId="201fba2491c5f930" providerId="LiveId" clId="{7E899B0B-7484-4F24-AA88-B31278EBC3E5}" dt="2023-12-14T03:58:14.796" v="137" actId="20577"/>
          <ac:spMkLst>
            <pc:docMk/>
            <pc:sldMk cId="1878901583" sldId="977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43:10.928" v="87" actId="20577"/>
          <ac:spMkLst>
            <pc:docMk/>
            <pc:sldMk cId="1878901583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1904630322" sldId="977"/>
        </pc:sldMkLst>
      </pc:sldChg>
      <pc:sldChg chg="modSp add mod">
        <pc:chgData name="贵申 王" userId="201fba2491c5f930" providerId="LiveId" clId="{7E899B0B-7484-4F24-AA88-B31278EBC3E5}" dt="2023-12-14T03:53:10.303" v="136" actId="20577"/>
        <pc:sldMkLst>
          <pc:docMk/>
          <pc:sldMk cId="1153762590" sldId="978"/>
        </pc:sldMkLst>
        <pc:spChg chg="mod">
          <ac:chgData name="贵申 王" userId="201fba2491c5f930" providerId="LiveId" clId="{7E899B0B-7484-4F24-AA88-B31278EBC3E5}" dt="2023-12-14T03:53:10.303" v="136" actId="20577"/>
          <ac:spMkLst>
            <pc:docMk/>
            <pc:sldMk cId="1153762590" sldId="978"/>
            <ac:spMk id="563202" creationId="{54CA7A28-4170-8B9C-AD61-BDC69B24C79B}"/>
          </ac:spMkLst>
        </pc:spChg>
        <pc:spChg chg="mod">
          <ac:chgData name="贵申 王" userId="201fba2491c5f930" providerId="LiveId" clId="{7E899B0B-7484-4F24-AA88-B31278EBC3E5}" dt="2023-12-14T03:47:33.461" v="103" actId="20577"/>
          <ac:spMkLst>
            <pc:docMk/>
            <pc:sldMk cId="1153762590" sldId="978"/>
            <ac:spMk id="563203" creationId="{008892CE-485C-E787-A846-66DDE0EA0CB9}"/>
          </ac:spMkLst>
        </pc:spChg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314970344" sldId="978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890820308" sldId="979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603666572" sldId="980"/>
        </pc:sldMkLst>
      </pc:sldChg>
      <pc:sldChg chg="del">
        <pc:chgData name="贵申 王" userId="201fba2491c5f930" providerId="LiveId" clId="{7E899B0B-7484-4F24-AA88-B31278EBC3E5}" dt="2023-12-14T03:19:12.955" v="1" actId="47"/>
        <pc:sldMkLst>
          <pc:docMk/>
          <pc:sldMk cId="2272537925" sldId="981"/>
        </pc:sldMkLst>
      </pc:sldChg>
    </pc:docChg>
  </pc:docChgLst>
  <pc:docChgLst>
    <pc:chgData name="贵申 王" userId="201fba2491c5f930" providerId="LiveId" clId="{AFA20808-F29F-42F0-8019-75795119B854}"/>
    <pc:docChg chg="modSld">
      <pc:chgData name="贵申 王" userId="201fba2491c5f930" providerId="LiveId" clId="{AFA20808-F29F-42F0-8019-75795119B854}" dt="2024-05-09T03:36:53.463" v="1" actId="1076"/>
      <pc:docMkLst>
        <pc:docMk/>
      </pc:docMkLst>
      <pc:sldChg chg="modSp">
        <pc:chgData name="贵申 王" userId="201fba2491c5f930" providerId="LiveId" clId="{AFA20808-F29F-42F0-8019-75795119B854}" dt="2024-05-09T03:36:53.463" v="1" actId="1076"/>
        <pc:sldMkLst>
          <pc:docMk/>
          <pc:sldMk cId="3598940618" sldId="4705"/>
        </pc:sldMkLst>
        <pc:spChg chg="mod">
          <ac:chgData name="贵申 王" userId="201fba2491c5f930" providerId="LiveId" clId="{AFA20808-F29F-42F0-8019-75795119B854}" dt="2024-05-09T03:36:53.463" v="1" actId="1076"/>
          <ac:spMkLst>
            <pc:docMk/>
            <pc:sldMk cId="3598940618" sldId="4705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DFC566A5-EAC5-4C6E-BBD6-99A002F15F55}"/>
    <pc:docChg chg="modSld">
      <pc:chgData name="贵申 王" userId="201fba2491c5f930" providerId="LiveId" clId="{DFC566A5-EAC5-4C6E-BBD6-99A002F15F55}" dt="2024-01-11T05:41:33.256" v="0" actId="1076"/>
      <pc:docMkLst>
        <pc:docMk/>
      </pc:docMkLst>
      <pc:sldChg chg="modSp">
        <pc:chgData name="贵申 王" userId="201fba2491c5f930" providerId="LiveId" clId="{DFC566A5-EAC5-4C6E-BBD6-99A002F15F55}" dt="2024-01-11T05:41:33.256" v="0" actId="1076"/>
        <pc:sldMkLst>
          <pc:docMk/>
          <pc:sldMk cId="2656374596" sldId="4702"/>
        </pc:sldMkLst>
        <pc:spChg chg="mod">
          <ac:chgData name="贵申 王" userId="201fba2491c5f930" providerId="LiveId" clId="{DFC566A5-EAC5-4C6E-BBD6-99A002F15F55}" dt="2024-01-11T05:41:33.256" v="0" actId="1076"/>
          <ac:spMkLst>
            <pc:docMk/>
            <pc:sldMk cId="2656374596" sldId="4702"/>
            <ac:spMk id="165890" creationId="{546BA891-E31E-DF30-DBE2-BB09439121EA}"/>
          </ac:spMkLst>
        </pc:spChg>
      </pc:sldChg>
    </pc:docChg>
  </pc:docChgLst>
  <pc:docChgLst>
    <pc:chgData name="贵申 王" userId="201fba2491c5f930" providerId="LiveId" clId="{CE75FE8F-456F-4A99-A4C1-4AC4595E0436}"/>
    <pc:docChg chg="undo custSel addSld delSld modSld">
      <pc:chgData name="贵申 王" userId="201fba2491c5f930" providerId="LiveId" clId="{CE75FE8F-456F-4A99-A4C1-4AC4595E0436}" dt="2023-11-30T01:24:39.404" v="284" actId="20577"/>
      <pc:docMkLst>
        <pc:docMk/>
      </pc:docMkLst>
      <pc:sldChg chg="modSp mod">
        <pc:chgData name="贵申 王" userId="201fba2491c5f930" providerId="LiveId" clId="{CE75FE8F-456F-4A99-A4C1-4AC4595E0436}" dt="2023-11-30T01:11:26.955" v="183" actId="1076"/>
        <pc:sldMkLst>
          <pc:docMk/>
          <pc:sldMk cId="3230213726" sldId="975"/>
        </pc:sldMkLst>
        <pc:spChg chg="mod">
          <ac:chgData name="贵申 王" userId="201fba2491c5f930" providerId="LiveId" clId="{CE75FE8F-456F-4A99-A4C1-4AC4595E0436}" dt="2023-11-30T01:11:26.955" v="183" actId="1076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0:48:48.622" v="34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12:47.962" v="190" actId="1076"/>
        <pc:sldMkLst>
          <pc:docMk/>
          <pc:sldMk cId="428232588" sldId="976"/>
        </pc:sldMkLst>
        <pc:spChg chg="mod">
          <ac:chgData name="贵申 王" userId="201fba2491c5f930" providerId="LiveId" clId="{CE75FE8F-456F-4A99-A4C1-4AC4595E0436}" dt="2023-11-30T01:12:47.962" v="190" actId="1076"/>
          <ac:spMkLst>
            <pc:docMk/>
            <pc:sldMk cId="428232588" sldId="976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0:56:48.362" v="76" actId="20577"/>
          <ac:spMkLst>
            <pc:docMk/>
            <pc:sldMk cId="428232588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19:20.108" v="244" actId="20577"/>
        <pc:sldMkLst>
          <pc:docMk/>
          <pc:sldMk cId="130614080" sldId="977"/>
        </pc:sldMkLst>
        <pc:spChg chg="mod">
          <ac:chgData name="贵申 王" userId="201fba2491c5f930" providerId="LiveId" clId="{CE75FE8F-456F-4A99-A4C1-4AC4595E0436}" dt="2023-11-30T01:19:20.108" v="244" actId="20577"/>
          <ac:spMkLst>
            <pc:docMk/>
            <pc:sldMk cId="130614080" sldId="977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1:13:19.819" v="193" actId="20577"/>
          <ac:spMkLst>
            <pc:docMk/>
            <pc:sldMk cId="130614080" sldId="977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CE75FE8F-456F-4A99-A4C1-4AC4595E0436}" dt="2023-11-30T01:24:39.404" v="284" actId="20577"/>
        <pc:sldMkLst>
          <pc:docMk/>
          <pc:sldMk cId="382434071" sldId="978"/>
        </pc:sldMkLst>
        <pc:spChg chg="mod">
          <ac:chgData name="贵申 王" userId="201fba2491c5f930" providerId="LiveId" clId="{CE75FE8F-456F-4A99-A4C1-4AC4595E0436}" dt="2023-11-30T01:24:39.404" v="284" actId="20577"/>
          <ac:spMkLst>
            <pc:docMk/>
            <pc:sldMk cId="382434071" sldId="978"/>
            <ac:spMk id="563202" creationId="{54CA7A28-4170-8B9C-AD61-BDC69B24C79B}"/>
          </ac:spMkLst>
        </pc:spChg>
        <pc:spChg chg="mod">
          <ac:chgData name="贵申 王" userId="201fba2491c5f930" providerId="LiveId" clId="{CE75FE8F-456F-4A99-A4C1-4AC4595E0436}" dt="2023-11-30T01:19:34.963" v="247" actId="20577"/>
          <ac:spMkLst>
            <pc:docMk/>
            <pc:sldMk cId="382434071" sldId="978"/>
            <ac:spMk id="563203" creationId="{008892CE-485C-E787-A846-66DDE0EA0CB9}"/>
          </ac:spMkLst>
        </pc:spChg>
      </pc:sldChg>
      <pc:sldChg chg="del">
        <pc:chgData name="贵申 王" userId="201fba2491c5f930" providerId="LiveId" clId="{CE75FE8F-456F-4A99-A4C1-4AC4595E0436}" dt="2023-11-30T00:44:09.973" v="0" actId="47"/>
        <pc:sldMkLst>
          <pc:docMk/>
          <pc:sldMk cId="2487951420" sldId="1006"/>
        </pc:sldMkLst>
      </pc:sldChg>
      <pc:sldChg chg="del">
        <pc:chgData name="贵申 王" userId="201fba2491c5f930" providerId="LiveId" clId="{CE75FE8F-456F-4A99-A4C1-4AC4595E0436}" dt="2023-11-30T00:44:11.040" v="1" actId="47"/>
        <pc:sldMkLst>
          <pc:docMk/>
          <pc:sldMk cId="3361554249" sldId="1007"/>
        </pc:sldMkLst>
      </pc:sldChg>
      <pc:sldChg chg="del">
        <pc:chgData name="贵申 王" userId="201fba2491c5f930" providerId="LiveId" clId="{CE75FE8F-456F-4A99-A4C1-4AC4595E0436}" dt="2023-11-30T00:44:12.307" v="2" actId="47"/>
        <pc:sldMkLst>
          <pc:docMk/>
          <pc:sldMk cId="1041620667" sldId="1008"/>
        </pc:sldMkLst>
      </pc:sldChg>
      <pc:sldChg chg="del">
        <pc:chgData name="贵申 王" userId="201fba2491c5f930" providerId="LiveId" clId="{CE75FE8F-456F-4A99-A4C1-4AC4595E0436}" dt="2023-11-30T00:44:12.870" v="3" actId="47"/>
        <pc:sldMkLst>
          <pc:docMk/>
          <pc:sldMk cId="771337939" sldId="1009"/>
        </pc:sldMkLst>
      </pc:sldChg>
    </pc:docChg>
  </pc:docChgLst>
  <pc:docChgLst>
    <pc:chgData name="贵申" userId="201fba2491c5f930" providerId="LiveId" clId="{B6BC05EE-3369-4465-9257-3BD9E38118F5}"/>
    <pc:docChg chg="custSel addSld delSld modSld">
      <pc:chgData name="贵申" userId="201fba2491c5f930" providerId="LiveId" clId="{B6BC05EE-3369-4465-9257-3BD9E38118F5}" dt="2023-12-23T04:30:15.384" v="140" actId="1076"/>
      <pc:docMkLst>
        <pc:docMk/>
      </pc:docMkLst>
      <pc:sldChg chg="modSp add mod">
        <pc:chgData name="贵申" userId="201fba2491c5f930" providerId="LiveId" clId="{B6BC05EE-3369-4465-9257-3BD9E38118F5}" dt="2023-12-23T04:24:39.150" v="101" actId="1076"/>
        <pc:sldMkLst>
          <pc:docMk/>
          <pc:sldMk cId="0" sldId="634"/>
        </pc:sldMkLst>
        <pc:spChg chg="mod">
          <ac:chgData name="贵申" userId="201fba2491c5f930" providerId="LiveId" clId="{B6BC05EE-3369-4465-9257-3BD9E38118F5}" dt="2023-12-23T04:24:39.150" v="101" actId="1076"/>
          <ac:spMkLst>
            <pc:docMk/>
            <pc:sldMk cId="0" sldId="634"/>
            <ac:spMk id="104451" creationId="{F92E8CAA-6BCB-84DD-577D-7D709DDA9C45}"/>
          </ac:spMkLst>
        </pc:spChg>
      </pc:sldChg>
      <pc:sldChg chg="del">
        <pc:chgData name="贵申" userId="201fba2491c5f930" providerId="LiveId" clId="{B6BC05EE-3369-4465-9257-3BD9E38118F5}" dt="2023-12-23T03:59:53.363" v="2" actId="2696"/>
        <pc:sldMkLst>
          <pc:docMk/>
          <pc:sldMk cId="3230213726" sldId="975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3979206647" sldId="976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1878901583" sldId="977"/>
        </pc:sldMkLst>
      </pc:sldChg>
      <pc:sldChg chg="del">
        <pc:chgData name="贵申" userId="201fba2491c5f930" providerId="LiveId" clId="{B6BC05EE-3369-4465-9257-3BD9E38118F5}" dt="2023-12-23T03:59:15.403" v="0" actId="47"/>
        <pc:sldMkLst>
          <pc:docMk/>
          <pc:sldMk cId="1153762590" sldId="978"/>
        </pc:sldMkLst>
      </pc:sldChg>
      <pc:sldChg chg="modSp add mod">
        <pc:chgData name="贵申" userId="201fba2491c5f930" providerId="LiveId" clId="{B6BC05EE-3369-4465-9257-3BD9E38118F5}" dt="2023-12-23T04:26:25.467" v="112" actId="1076"/>
        <pc:sldMkLst>
          <pc:docMk/>
          <pc:sldMk cId="1294229614" sldId="4668"/>
        </pc:sldMkLst>
        <pc:spChg chg="mod">
          <ac:chgData name="贵申" userId="201fba2491c5f930" providerId="LiveId" clId="{B6BC05EE-3369-4465-9257-3BD9E38118F5}" dt="2023-12-23T04:26:25.467" v="112" actId="1076"/>
          <ac:spMkLst>
            <pc:docMk/>
            <pc:sldMk cId="1294229614" sldId="4668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26:13.398" v="111" actId="122"/>
          <ac:spMkLst>
            <pc:docMk/>
            <pc:sldMk cId="1294229614" sldId="4668"/>
            <ac:spMk id="104451" creationId="{F92E8CAA-6BCB-84DD-577D-7D709DDA9C45}"/>
          </ac:spMkLst>
        </pc:spChg>
      </pc:sldChg>
      <pc:sldChg chg="modSp add mod">
        <pc:chgData name="贵申" userId="201fba2491c5f930" providerId="LiveId" clId="{B6BC05EE-3369-4465-9257-3BD9E38118F5}" dt="2023-12-23T04:28:49.200" v="127" actId="1076"/>
        <pc:sldMkLst>
          <pc:docMk/>
          <pc:sldMk cId="1021858102" sldId="4669"/>
        </pc:sldMkLst>
        <pc:spChg chg="mod">
          <ac:chgData name="贵申" userId="201fba2491c5f930" providerId="LiveId" clId="{B6BC05EE-3369-4465-9257-3BD9E38118F5}" dt="2023-12-23T04:28:42.450" v="126" actId="1076"/>
          <ac:spMkLst>
            <pc:docMk/>
            <pc:sldMk cId="1021858102" sldId="4669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28:49.200" v="127" actId="1076"/>
          <ac:spMkLst>
            <pc:docMk/>
            <pc:sldMk cId="1021858102" sldId="4669"/>
            <ac:spMk id="104451" creationId="{F92E8CAA-6BCB-84DD-577D-7D709DDA9C45}"/>
          </ac:spMkLst>
        </pc:spChg>
      </pc:sldChg>
      <pc:sldChg chg="modSp add mod">
        <pc:chgData name="贵申" userId="201fba2491c5f930" providerId="LiveId" clId="{B6BC05EE-3369-4465-9257-3BD9E38118F5}" dt="2023-12-23T04:30:15.384" v="140" actId="1076"/>
        <pc:sldMkLst>
          <pc:docMk/>
          <pc:sldMk cId="2855391049" sldId="4670"/>
        </pc:sldMkLst>
        <pc:spChg chg="mod">
          <ac:chgData name="贵申" userId="201fba2491c5f930" providerId="LiveId" clId="{B6BC05EE-3369-4465-9257-3BD9E38118F5}" dt="2023-12-23T04:30:02.560" v="139" actId="1076"/>
          <ac:spMkLst>
            <pc:docMk/>
            <pc:sldMk cId="2855391049" sldId="4670"/>
            <ac:spMk id="104450" creationId="{05B91797-5F7F-25AB-0A00-9C86DA9737A2}"/>
          </ac:spMkLst>
        </pc:spChg>
        <pc:spChg chg="mod">
          <ac:chgData name="贵申" userId="201fba2491c5f930" providerId="LiveId" clId="{B6BC05EE-3369-4465-9257-3BD9E38118F5}" dt="2023-12-23T04:30:15.384" v="140" actId="1076"/>
          <ac:spMkLst>
            <pc:docMk/>
            <pc:sldMk cId="2855391049" sldId="4670"/>
            <ac:spMk id="104451" creationId="{F92E8CAA-6BCB-84DD-577D-7D709DDA9C45}"/>
          </ac:spMkLst>
        </pc:spChg>
      </pc:sldChg>
    </pc:docChg>
  </pc:docChgLst>
  <pc:docChgLst>
    <pc:chgData name="贵申" userId="201fba2491c5f930" providerId="LiveId" clId="{EFB55C3E-931A-4FC0-82FB-0580D64F1C00}"/>
    <pc:docChg chg="addSld delSld modSld">
      <pc:chgData name="贵申" userId="201fba2491c5f930" providerId="LiveId" clId="{EFB55C3E-931A-4FC0-82FB-0580D64F1C00}" dt="2023-12-23T05:08:17.845" v="129" actId="20577"/>
      <pc:docMkLst>
        <pc:docMk/>
      </pc:docMkLst>
      <pc:sldChg chg="del">
        <pc:chgData name="贵申" userId="201fba2491c5f930" providerId="LiveId" clId="{EFB55C3E-931A-4FC0-82FB-0580D64F1C00}" dt="2023-12-23T04:54:34.511" v="2" actId="2696"/>
        <pc:sldMkLst>
          <pc:docMk/>
          <pc:sldMk cId="0" sldId="634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1294229614" sldId="4668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1021858102" sldId="4669"/>
        </pc:sldMkLst>
      </pc:sldChg>
      <pc:sldChg chg="del">
        <pc:chgData name="贵申" userId="201fba2491c5f930" providerId="LiveId" clId="{EFB55C3E-931A-4FC0-82FB-0580D64F1C00}" dt="2023-12-23T04:53:57.397" v="0" actId="47"/>
        <pc:sldMkLst>
          <pc:docMk/>
          <pc:sldMk cId="2855391049" sldId="4670"/>
        </pc:sldMkLst>
      </pc:sldChg>
      <pc:sldChg chg="modSp add mod">
        <pc:chgData name="贵申" userId="201fba2491c5f930" providerId="LiveId" clId="{EFB55C3E-931A-4FC0-82FB-0580D64F1C00}" dt="2023-12-23T05:06:42.822" v="117" actId="20577"/>
        <pc:sldMkLst>
          <pc:docMk/>
          <pc:sldMk cId="481700480" sldId="4701"/>
        </pc:sldMkLst>
        <pc:spChg chg="mod">
          <ac:chgData name="贵申" userId="201fba2491c5f930" providerId="LiveId" clId="{EFB55C3E-931A-4FC0-82FB-0580D64F1C00}" dt="2023-12-23T04:58:48.845" v="55" actId="1076"/>
          <ac:spMkLst>
            <pc:docMk/>
            <pc:sldMk cId="481700480" sldId="4701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6:42.822" v="117" actId="20577"/>
          <ac:spMkLst>
            <pc:docMk/>
            <pc:sldMk cId="481700480" sldId="4701"/>
            <ac:spMk id="165891" creationId="{427A68D6-E0BC-4F83-AEC6-F1F4557E60AC}"/>
          </ac:spMkLst>
        </pc:spChg>
      </pc:sldChg>
      <pc:sldChg chg="modSp add mod">
        <pc:chgData name="贵申" userId="201fba2491c5f930" providerId="LiveId" clId="{EFB55C3E-931A-4FC0-82FB-0580D64F1C00}" dt="2023-12-23T05:07:28.844" v="123" actId="20577"/>
        <pc:sldMkLst>
          <pc:docMk/>
          <pc:sldMk cId="2656374596" sldId="4702"/>
        </pc:sldMkLst>
        <pc:spChg chg="mod">
          <ac:chgData name="贵申" userId="201fba2491c5f930" providerId="LiveId" clId="{EFB55C3E-931A-4FC0-82FB-0580D64F1C00}" dt="2023-12-23T05:01:49.974" v="69" actId="1076"/>
          <ac:spMkLst>
            <pc:docMk/>
            <pc:sldMk cId="2656374596" sldId="4702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7:28.844" v="123" actId="20577"/>
          <ac:spMkLst>
            <pc:docMk/>
            <pc:sldMk cId="2656374596" sldId="4702"/>
            <ac:spMk id="165891" creationId="{427A68D6-E0BC-4F83-AEC6-F1F4557E60AC}"/>
          </ac:spMkLst>
        </pc:spChg>
      </pc:sldChg>
      <pc:sldChg chg="modSp add mod">
        <pc:chgData name="贵申" userId="201fba2491c5f930" providerId="LiveId" clId="{EFB55C3E-931A-4FC0-82FB-0580D64F1C00}" dt="2023-12-23T05:08:17.845" v="129" actId="20577"/>
        <pc:sldMkLst>
          <pc:docMk/>
          <pc:sldMk cId="457885486" sldId="4703"/>
        </pc:sldMkLst>
        <pc:spChg chg="mod">
          <ac:chgData name="贵申" userId="201fba2491c5f930" providerId="LiveId" clId="{EFB55C3E-931A-4FC0-82FB-0580D64F1C00}" dt="2023-12-23T05:03:20.445" v="80" actId="1076"/>
          <ac:spMkLst>
            <pc:docMk/>
            <pc:sldMk cId="457885486" sldId="4703"/>
            <ac:spMk id="165890" creationId="{546BA891-E31E-DF30-DBE2-BB09439121EA}"/>
          </ac:spMkLst>
        </pc:spChg>
        <pc:spChg chg="mod">
          <ac:chgData name="贵申" userId="201fba2491c5f930" providerId="LiveId" clId="{EFB55C3E-931A-4FC0-82FB-0580D64F1C00}" dt="2023-12-23T05:08:17.845" v="129" actId="20577"/>
          <ac:spMkLst>
            <pc:docMk/>
            <pc:sldMk cId="457885486" sldId="4703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1DF618D9-B544-4378-A32D-9573917265E7}"/>
    <pc:docChg chg="addSld delSld modSld">
      <pc:chgData name="贵申 王" userId="201fba2491c5f930" providerId="LiveId" clId="{1DF618D9-B544-4378-A32D-9573917265E7}" dt="2023-12-07T00:47:39.029" v="357" actId="20577"/>
      <pc:docMkLst>
        <pc:docMk/>
      </pc:docMkLst>
      <pc:sldChg chg="modSp mod">
        <pc:chgData name="贵申 王" userId="201fba2491c5f930" providerId="LiveId" clId="{1DF618D9-B544-4378-A32D-9573917265E7}" dt="2023-12-06T22:06:08.808" v="292" actId="1076"/>
        <pc:sldMkLst>
          <pc:docMk/>
          <pc:sldMk cId="3230213726" sldId="975"/>
        </pc:sldMkLst>
        <pc:spChg chg="mod">
          <ac:chgData name="贵申 王" userId="201fba2491c5f930" providerId="LiveId" clId="{1DF618D9-B544-4378-A32D-9573917265E7}" dt="2023-12-06T22:06:08.808" v="292" actId="1076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2:14.433" v="7" actId="14100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1326880116" sldId="976"/>
        </pc:sldMkLst>
      </pc:sldChg>
      <pc:sldChg chg="modSp add mod">
        <pc:chgData name="贵申 王" userId="201fba2491c5f930" providerId="LiveId" clId="{1DF618D9-B544-4378-A32D-9573917265E7}" dt="2023-12-06T22:07:14.232" v="302" actId="1076"/>
        <pc:sldMkLst>
          <pc:docMk/>
          <pc:sldMk cId="3873877693" sldId="976"/>
        </pc:sldMkLst>
        <pc:spChg chg="mod">
          <ac:chgData name="贵申 王" userId="201fba2491c5f930" providerId="LiveId" clId="{1DF618D9-B544-4378-A32D-9573917265E7}" dt="2023-12-06T22:07:14.232" v="302" actId="1076"/>
          <ac:spMkLst>
            <pc:docMk/>
            <pc:sldMk cId="3873877693" sldId="976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5:28.496" v="14" actId="20577"/>
          <ac:spMkLst>
            <pc:docMk/>
            <pc:sldMk cId="3873877693" sldId="976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7T00:43:16.408" v="353" actId="20577"/>
        <pc:sldMkLst>
          <pc:docMk/>
          <pc:sldMk cId="1904630322" sldId="977"/>
        </pc:sldMkLst>
        <pc:spChg chg="mod">
          <ac:chgData name="贵申 王" userId="201fba2491c5f930" providerId="LiveId" clId="{1DF618D9-B544-4378-A32D-9573917265E7}" dt="2023-12-07T00:43:16.408" v="353" actId="20577"/>
          <ac:spMkLst>
            <pc:docMk/>
            <pc:sldMk cId="1904630322" sldId="977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6:19.847" v="21" actId="20577"/>
          <ac:spMkLst>
            <pc:docMk/>
            <pc:sldMk cId="1904630322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1997143094" sldId="977"/>
        </pc:sldMkLst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787767466" sldId="978"/>
        </pc:sldMkLst>
      </pc:sldChg>
      <pc:sldChg chg="modSp add mod">
        <pc:chgData name="贵申 王" userId="201fba2491c5f930" providerId="LiveId" clId="{1DF618D9-B544-4378-A32D-9573917265E7}" dt="2023-12-06T22:09:06.700" v="318" actId="1076"/>
        <pc:sldMkLst>
          <pc:docMk/>
          <pc:sldMk cId="2314970344" sldId="978"/>
        </pc:sldMkLst>
        <pc:spChg chg="mod">
          <ac:chgData name="贵申 王" userId="201fba2491c5f930" providerId="LiveId" clId="{1DF618D9-B544-4378-A32D-9573917265E7}" dt="2023-12-06T22:09:06.700" v="318" actId="1076"/>
          <ac:spMkLst>
            <pc:docMk/>
            <pc:sldMk cId="2314970344" sldId="978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7:01.105" v="28" actId="20577"/>
          <ac:spMkLst>
            <pc:docMk/>
            <pc:sldMk cId="2314970344" sldId="978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6T22:09:52.902" v="326" actId="1076"/>
        <pc:sldMkLst>
          <pc:docMk/>
          <pc:sldMk cId="2890820308" sldId="979"/>
        </pc:sldMkLst>
        <pc:spChg chg="mod">
          <ac:chgData name="贵申 王" userId="201fba2491c5f930" providerId="LiveId" clId="{1DF618D9-B544-4378-A32D-9573917265E7}" dt="2023-12-06T22:09:52.902" v="326" actId="1076"/>
          <ac:spMkLst>
            <pc:docMk/>
            <pc:sldMk cId="2890820308" sldId="979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7:49.142" v="36" actId="20577"/>
          <ac:spMkLst>
            <pc:docMk/>
            <pc:sldMk cId="2890820308" sldId="979"/>
            <ac:spMk id="563203" creationId="{008892CE-485C-E787-A846-66DDE0EA0CB9}"/>
          </ac:spMkLst>
        </pc:spChg>
      </pc:sldChg>
      <pc:sldChg chg="del">
        <pc:chgData name="贵申 王" userId="201fba2491c5f930" providerId="LiveId" clId="{1DF618D9-B544-4378-A32D-9573917265E7}" dt="2023-12-06T21:21:21.419" v="2" actId="47"/>
        <pc:sldMkLst>
          <pc:docMk/>
          <pc:sldMk cId="4253993707" sldId="979"/>
        </pc:sldMkLst>
      </pc:sldChg>
      <pc:sldChg chg="modSp add mod">
        <pc:chgData name="贵申 王" userId="201fba2491c5f930" providerId="LiveId" clId="{1DF618D9-B544-4378-A32D-9573917265E7}" dt="2023-12-07T00:47:39.029" v="357" actId="20577"/>
        <pc:sldMkLst>
          <pc:docMk/>
          <pc:sldMk cId="603666572" sldId="980"/>
        </pc:sldMkLst>
        <pc:spChg chg="mod">
          <ac:chgData name="贵申 王" userId="201fba2491c5f930" providerId="LiveId" clId="{1DF618D9-B544-4378-A32D-9573917265E7}" dt="2023-12-07T00:47:39.029" v="357" actId="20577"/>
          <ac:spMkLst>
            <pc:docMk/>
            <pc:sldMk cId="603666572" sldId="980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8:36.524" v="46" actId="20577"/>
          <ac:spMkLst>
            <pc:docMk/>
            <pc:sldMk cId="603666572" sldId="980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1DF618D9-B544-4378-A32D-9573917265E7}" dt="2023-12-06T22:13:59.546" v="351" actId="1076"/>
        <pc:sldMkLst>
          <pc:docMk/>
          <pc:sldMk cId="2272537925" sldId="981"/>
        </pc:sldMkLst>
        <pc:spChg chg="mod">
          <ac:chgData name="贵申 王" userId="201fba2491c5f930" providerId="LiveId" clId="{1DF618D9-B544-4378-A32D-9573917265E7}" dt="2023-12-06T22:13:59.546" v="351" actId="1076"/>
          <ac:spMkLst>
            <pc:docMk/>
            <pc:sldMk cId="2272537925" sldId="981"/>
            <ac:spMk id="563202" creationId="{54CA7A28-4170-8B9C-AD61-BDC69B24C79B}"/>
          </ac:spMkLst>
        </pc:spChg>
        <pc:spChg chg="mod">
          <ac:chgData name="贵申 王" userId="201fba2491c5f930" providerId="LiveId" clId="{1DF618D9-B544-4378-A32D-9573917265E7}" dt="2023-12-06T21:29:17.816" v="56" actId="20577"/>
          <ac:spMkLst>
            <pc:docMk/>
            <pc:sldMk cId="2272537925" sldId="981"/>
            <ac:spMk id="563203" creationId="{008892CE-485C-E787-A846-66DDE0EA0CB9}"/>
          </ac:spMkLst>
        </pc:spChg>
      </pc:sldChg>
    </pc:docChg>
  </pc:docChgLst>
  <pc:docChgLst>
    <pc:chgData name="贵申 王" userId="201fba2491c5f930" providerId="LiveId" clId="{A9D4A6EA-4E51-45F2-AE51-102250BD145D}"/>
    <pc:docChg chg="undo custSel addSld delSld modSld">
      <pc:chgData name="贵申 王" userId="201fba2491c5f930" providerId="LiveId" clId="{A9D4A6EA-4E51-45F2-AE51-102250BD145D}" dt="2024-01-18T02:45:13.009" v="570" actId="122"/>
      <pc:docMkLst>
        <pc:docMk/>
      </pc:docMkLst>
      <pc:sldChg chg="modSp mod">
        <pc:chgData name="贵申 王" userId="201fba2491c5f930" providerId="LiveId" clId="{A9D4A6EA-4E51-45F2-AE51-102250BD145D}" dt="2024-01-18T02:44:35.400" v="562" actId="122"/>
        <pc:sldMkLst>
          <pc:docMk/>
          <pc:sldMk cId="481700480" sldId="4701"/>
        </pc:sldMkLst>
        <pc:spChg chg="mod">
          <ac:chgData name="贵申 王" userId="201fba2491c5f930" providerId="LiveId" clId="{A9D4A6EA-4E51-45F2-AE51-102250BD145D}" dt="2024-01-18T02:20:23.121" v="221" actId="20577"/>
          <ac:spMkLst>
            <pc:docMk/>
            <pc:sldMk cId="481700480" sldId="4701"/>
            <ac:spMk id="165890" creationId="{546BA891-E31E-DF30-DBE2-BB09439121EA}"/>
          </ac:spMkLst>
        </pc:spChg>
        <pc:spChg chg="mod">
          <ac:chgData name="贵申 王" userId="201fba2491c5f930" providerId="LiveId" clId="{A9D4A6EA-4E51-45F2-AE51-102250BD145D}" dt="2024-01-18T02:44:35.400" v="562" actId="122"/>
          <ac:spMkLst>
            <pc:docMk/>
            <pc:sldMk cId="481700480" sldId="4701"/>
            <ac:spMk id="165891" creationId="{427A68D6-E0BC-4F83-AEC6-F1F4557E60AC}"/>
          </ac:spMkLst>
        </pc:spChg>
      </pc:sldChg>
      <pc:sldChg chg="del">
        <pc:chgData name="贵申 王" userId="201fba2491c5f930" providerId="LiveId" clId="{A9D4A6EA-4E51-45F2-AE51-102250BD145D}" dt="2024-01-17T21:41:26.819" v="8" actId="47"/>
        <pc:sldMkLst>
          <pc:docMk/>
          <pc:sldMk cId="2656374596" sldId="4702"/>
        </pc:sldMkLst>
      </pc:sldChg>
      <pc:sldChg chg="modSp add mod">
        <pc:chgData name="贵申 王" userId="201fba2491c5f930" providerId="LiveId" clId="{A9D4A6EA-4E51-45F2-AE51-102250BD145D}" dt="2024-01-18T02:44:44.736" v="564" actId="122"/>
        <pc:sldMkLst>
          <pc:docMk/>
          <pc:sldMk cId="3007873253" sldId="4702"/>
        </pc:sldMkLst>
        <pc:spChg chg="mod">
          <ac:chgData name="贵申 王" userId="201fba2491c5f930" providerId="LiveId" clId="{A9D4A6EA-4E51-45F2-AE51-102250BD145D}" dt="2024-01-18T02:20:31.084" v="223" actId="20577"/>
          <ac:spMkLst>
            <pc:docMk/>
            <pc:sldMk cId="3007873253" sldId="4702"/>
            <ac:spMk id="165890" creationId="{546BA891-E31E-DF30-DBE2-BB09439121EA}"/>
          </ac:spMkLst>
        </pc:spChg>
        <pc:spChg chg="mod">
          <ac:chgData name="贵申 王" userId="201fba2491c5f930" providerId="LiveId" clId="{A9D4A6EA-4E51-45F2-AE51-102250BD145D}" dt="2024-01-18T02:44:44.736" v="564" actId="122"/>
          <ac:spMkLst>
            <pc:docMk/>
            <pc:sldMk cId="3007873253" sldId="4702"/>
            <ac:spMk id="165891" creationId="{427A68D6-E0BC-4F83-AEC6-F1F4557E60AC}"/>
          </ac:spMkLst>
        </pc:spChg>
      </pc:sldChg>
      <pc:sldChg chg="del">
        <pc:chgData name="贵申 王" userId="201fba2491c5f930" providerId="LiveId" clId="{A9D4A6EA-4E51-45F2-AE51-102250BD145D}" dt="2024-01-17T21:41:28.396" v="9" actId="47"/>
        <pc:sldMkLst>
          <pc:docMk/>
          <pc:sldMk cId="457885486" sldId="4703"/>
        </pc:sldMkLst>
      </pc:sldChg>
      <pc:sldChg chg="modSp add mod">
        <pc:chgData name="贵申 王" userId="201fba2491c5f930" providerId="LiveId" clId="{A9D4A6EA-4E51-45F2-AE51-102250BD145D}" dt="2024-01-18T02:44:52.864" v="566" actId="122"/>
        <pc:sldMkLst>
          <pc:docMk/>
          <pc:sldMk cId="4206696876" sldId="4703"/>
        </pc:sldMkLst>
        <pc:spChg chg="mod">
          <ac:chgData name="贵申 王" userId="201fba2491c5f930" providerId="LiveId" clId="{A9D4A6EA-4E51-45F2-AE51-102250BD145D}" dt="2024-01-18T02:20:35.591" v="225" actId="20577"/>
          <ac:spMkLst>
            <pc:docMk/>
            <pc:sldMk cId="4206696876" sldId="4703"/>
            <ac:spMk id="165890" creationId="{546BA891-E31E-DF30-DBE2-BB09439121EA}"/>
          </ac:spMkLst>
        </pc:spChg>
        <pc:spChg chg="mod">
          <ac:chgData name="贵申 王" userId="201fba2491c5f930" providerId="LiveId" clId="{A9D4A6EA-4E51-45F2-AE51-102250BD145D}" dt="2024-01-18T02:44:52.864" v="566" actId="122"/>
          <ac:spMkLst>
            <pc:docMk/>
            <pc:sldMk cId="4206696876" sldId="4703"/>
            <ac:spMk id="165891" creationId="{427A68D6-E0BC-4F83-AEC6-F1F4557E60AC}"/>
          </ac:spMkLst>
        </pc:spChg>
      </pc:sldChg>
      <pc:sldChg chg="modSp add mod">
        <pc:chgData name="贵申 王" userId="201fba2491c5f930" providerId="LiveId" clId="{A9D4A6EA-4E51-45F2-AE51-102250BD145D}" dt="2024-01-18T02:45:02.744" v="568" actId="122"/>
        <pc:sldMkLst>
          <pc:docMk/>
          <pc:sldMk cId="3885163762" sldId="4704"/>
        </pc:sldMkLst>
        <pc:spChg chg="mod">
          <ac:chgData name="贵申 王" userId="201fba2491c5f930" providerId="LiveId" clId="{A9D4A6EA-4E51-45F2-AE51-102250BD145D}" dt="2024-01-18T02:20:39.822" v="227" actId="20577"/>
          <ac:spMkLst>
            <pc:docMk/>
            <pc:sldMk cId="3885163762" sldId="4704"/>
            <ac:spMk id="165890" creationId="{546BA891-E31E-DF30-DBE2-BB09439121EA}"/>
          </ac:spMkLst>
        </pc:spChg>
        <pc:spChg chg="mod">
          <ac:chgData name="贵申 王" userId="201fba2491c5f930" providerId="LiveId" clId="{A9D4A6EA-4E51-45F2-AE51-102250BD145D}" dt="2024-01-18T02:45:02.744" v="568" actId="122"/>
          <ac:spMkLst>
            <pc:docMk/>
            <pc:sldMk cId="3885163762" sldId="4704"/>
            <ac:spMk id="165891" creationId="{427A68D6-E0BC-4F83-AEC6-F1F4557E60AC}"/>
          </ac:spMkLst>
        </pc:spChg>
      </pc:sldChg>
      <pc:sldChg chg="modSp add mod">
        <pc:chgData name="贵申 王" userId="201fba2491c5f930" providerId="LiveId" clId="{A9D4A6EA-4E51-45F2-AE51-102250BD145D}" dt="2024-01-18T02:45:13.009" v="570" actId="122"/>
        <pc:sldMkLst>
          <pc:docMk/>
          <pc:sldMk cId="3598940618" sldId="4705"/>
        </pc:sldMkLst>
        <pc:spChg chg="mod">
          <ac:chgData name="贵申 王" userId="201fba2491c5f930" providerId="LiveId" clId="{A9D4A6EA-4E51-45F2-AE51-102250BD145D}" dt="2024-01-18T02:20:49.818" v="230" actId="20577"/>
          <ac:spMkLst>
            <pc:docMk/>
            <pc:sldMk cId="3598940618" sldId="4705"/>
            <ac:spMk id="165890" creationId="{546BA891-E31E-DF30-DBE2-BB09439121EA}"/>
          </ac:spMkLst>
        </pc:spChg>
        <pc:spChg chg="mod">
          <ac:chgData name="贵申 王" userId="201fba2491c5f930" providerId="LiveId" clId="{A9D4A6EA-4E51-45F2-AE51-102250BD145D}" dt="2024-01-18T02:45:13.009" v="570" actId="122"/>
          <ac:spMkLst>
            <pc:docMk/>
            <pc:sldMk cId="3598940618" sldId="4705"/>
            <ac:spMk id="165891" creationId="{427A68D6-E0BC-4F83-AEC6-F1F4557E60AC}"/>
          </ac:spMkLst>
        </pc:spChg>
      </pc:sldChg>
    </pc:docChg>
  </pc:docChgLst>
  <pc:docChgLst>
    <pc:chgData name="贵申 王" userId="201fba2491c5f930" providerId="LiveId" clId="{37AA7275-69FF-4621-8A4E-106BBCFF857F}"/>
    <pc:docChg chg="custSel addSld delSld modSld">
      <pc:chgData name="贵申 王" userId="201fba2491c5f930" providerId="LiveId" clId="{37AA7275-69FF-4621-8A4E-106BBCFF857F}" dt="2023-11-30T03:15:42.951" v="275" actId="20577"/>
      <pc:docMkLst>
        <pc:docMk/>
      </pc:docMkLst>
      <pc:sldChg chg="modSp mod">
        <pc:chgData name="贵申 王" userId="201fba2491c5f930" providerId="LiveId" clId="{37AA7275-69FF-4621-8A4E-106BBCFF857F}" dt="2023-11-30T01:56:35.917" v="215" actId="20577"/>
        <pc:sldMkLst>
          <pc:docMk/>
          <pc:sldMk cId="3230213726" sldId="975"/>
        </pc:sldMkLst>
        <pc:spChg chg="mod">
          <ac:chgData name="贵申 王" userId="201fba2491c5f930" providerId="LiveId" clId="{37AA7275-69FF-4621-8A4E-106BBCFF857F}" dt="2023-11-30T01:56:35.917" v="215" actId="20577"/>
          <ac:spMkLst>
            <pc:docMk/>
            <pc:sldMk cId="3230213726" sldId="975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33:24.499" v="24" actId="1076"/>
          <ac:spMkLst>
            <pc:docMk/>
            <pc:sldMk cId="3230213726" sldId="975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09.079" v="0" actId="47"/>
        <pc:sldMkLst>
          <pc:docMk/>
          <pc:sldMk cId="428232588" sldId="976"/>
        </pc:sldMkLst>
      </pc:sldChg>
      <pc:sldChg chg="modSp add mod">
        <pc:chgData name="贵申 王" userId="201fba2491c5f930" providerId="LiveId" clId="{37AA7275-69FF-4621-8A4E-106BBCFF857F}" dt="2023-11-30T01:56:31.127" v="213" actId="20577"/>
        <pc:sldMkLst>
          <pc:docMk/>
          <pc:sldMk cId="1326880116" sldId="976"/>
        </pc:sldMkLst>
        <pc:spChg chg="mod">
          <ac:chgData name="贵申 王" userId="201fba2491c5f930" providerId="LiveId" clId="{37AA7275-69FF-4621-8A4E-106BBCFF857F}" dt="2023-11-30T01:56:31.127" v="213" actId="20577"/>
          <ac:spMkLst>
            <pc:docMk/>
            <pc:sldMk cId="1326880116" sldId="976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40:04.861" v="74" actId="20577"/>
          <ac:spMkLst>
            <pc:docMk/>
            <pc:sldMk cId="1326880116" sldId="976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10.238" v="1" actId="47"/>
        <pc:sldMkLst>
          <pc:docMk/>
          <pc:sldMk cId="130614080" sldId="977"/>
        </pc:sldMkLst>
      </pc:sldChg>
      <pc:sldChg chg="modSp add mod">
        <pc:chgData name="贵申 王" userId="201fba2491c5f930" providerId="LiveId" clId="{37AA7275-69FF-4621-8A4E-106BBCFF857F}" dt="2023-11-30T01:59:41.410" v="219" actId="20577"/>
        <pc:sldMkLst>
          <pc:docMk/>
          <pc:sldMk cId="1997143094" sldId="977"/>
        </pc:sldMkLst>
        <pc:spChg chg="mod">
          <ac:chgData name="贵申 王" userId="201fba2491c5f930" providerId="LiveId" clId="{37AA7275-69FF-4621-8A4E-106BBCFF857F}" dt="2023-11-30T01:59:41.410" v="219" actId="20577"/>
          <ac:spMkLst>
            <pc:docMk/>
            <pc:sldMk cId="1997143094" sldId="977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1:49:05.383" v="151" actId="20577"/>
          <ac:spMkLst>
            <pc:docMk/>
            <pc:sldMk cId="1997143094" sldId="977"/>
            <ac:spMk id="563203" creationId="{008892CE-485C-E787-A846-66DDE0EA0CB9}"/>
          </ac:spMkLst>
        </pc:spChg>
      </pc:sldChg>
      <pc:sldChg chg="del">
        <pc:chgData name="贵申 王" userId="201fba2491c5f930" providerId="LiveId" clId="{37AA7275-69FF-4621-8A4E-106BBCFF857F}" dt="2023-11-30T01:30:11.224" v="2" actId="47"/>
        <pc:sldMkLst>
          <pc:docMk/>
          <pc:sldMk cId="382434071" sldId="978"/>
        </pc:sldMkLst>
      </pc:sldChg>
      <pc:sldChg chg="modSp add mod">
        <pc:chgData name="贵申 王" userId="201fba2491c5f930" providerId="LiveId" clId="{37AA7275-69FF-4621-8A4E-106BBCFF857F}" dt="2023-11-30T02:04:07.301" v="243" actId="20577"/>
        <pc:sldMkLst>
          <pc:docMk/>
          <pc:sldMk cId="787767466" sldId="978"/>
        </pc:sldMkLst>
        <pc:spChg chg="mod">
          <ac:chgData name="贵申 王" userId="201fba2491c5f930" providerId="LiveId" clId="{37AA7275-69FF-4621-8A4E-106BBCFF857F}" dt="2023-11-30T02:04:07.301" v="243" actId="20577"/>
          <ac:spMkLst>
            <pc:docMk/>
            <pc:sldMk cId="787767466" sldId="978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2:00:28.897" v="222" actId="20577"/>
          <ac:spMkLst>
            <pc:docMk/>
            <pc:sldMk cId="787767466" sldId="978"/>
            <ac:spMk id="563203" creationId="{008892CE-485C-E787-A846-66DDE0EA0CB9}"/>
          </ac:spMkLst>
        </pc:spChg>
      </pc:sldChg>
      <pc:sldChg chg="modSp add mod">
        <pc:chgData name="贵申 王" userId="201fba2491c5f930" providerId="LiveId" clId="{37AA7275-69FF-4621-8A4E-106BBCFF857F}" dt="2023-11-30T03:15:42.951" v="275" actId="20577"/>
        <pc:sldMkLst>
          <pc:docMk/>
          <pc:sldMk cId="4253993707" sldId="979"/>
        </pc:sldMkLst>
        <pc:spChg chg="mod">
          <ac:chgData name="贵申 王" userId="201fba2491c5f930" providerId="LiveId" clId="{37AA7275-69FF-4621-8A4E-106BBCFF857F}" dt="2023-11-30T03:15:42.951" v="275" actId="20577"/>
          <ac:spMkLst>
            <pc:docMk/>
            <pc:sldMk cId="4253993707" sldId="979"/>
            <ac:spMk id="563202" creationId="{54CA7A28-4170-8B9C-AD61-BDC69B24C79B}"/>
          </ac:spMkLst>
        </pc:spChg>
        <pc:spChg chg="mod">
          <ac:chgData name="贵申 王" userId="201fba2491c5f930" providerId="LiveId" clId="{37AA7275-69FF-4621-8A4E-106BBCFF857F}" dt="2023-11-30T02:04:22.882" v="246" actId="20577"/>
          <ac:spMkLst>
            <pc:docMk/>
            <pc:sldMk cId="4253993707" sldId="979"/>
            <ac:spMk id="563203" creationId="{008892CE-485C-E787-A846-66DDE0EA0CB9}"/>
          </ac:spMkLst>
        </pc:spChg>
      </pc:sldChg>
    </pc:docChg>
  </pc:docChgLst>
  <pc:docChgLst>
    <pc:chgData name="贵申" userId="201fba2491c5f930" providerId="LiveId" clId="{5936D34B-78B0-470F-B673-4FD7BF543343}"/>
    <pc:docChg chg="addSld modSld">
      <pc:chgData name="贵申" userId="201fba2491c5f930" providerId="LiveId" clId="{5936D34B-78B0-470F-B673-4FD7BF543343}" dt="2023-07-27T18:08:21.481" v="0"/>
      <pc:docMkLst>
        <pc:docMk/>
      </pc:docMkLst>
      <pc:sldChg chg="add">
        <pc:chgData name="贵申" userId="201fba2491c5f930" providerId="LiveId" clId="{5936D34B-78B0-470F-B673-4FD7BF543343}" dt="2023-07-27T18:08:21.481" v="0"/>
        <pc:sldMkLst>
          <pc:docMk/>
          <pc:sldMk cId="3230213726" sldId="975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2487951420" sldId="1006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3361554249" sldId="1007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1041620667" sldId="1008"/>
        </pc:sldMkLst>
      </pc:sldChg>
      <pc:sldChg chg="add">
        <pc:chgData name="贵申" userId="201fba2491c5f930" providerId="LiveId" clId="{5936D34B-78B0-470F-B673-4FD7BF543343}" dt="2023-07-27T18:08:21.481" v="0"/>
        <pc:sldMkLst>
          <pc:docMk/>
          <pc:sldMk cId="771337939" sldId="100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DC109-C896-4C92-9889-C4BDE6BE709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73E54-3751-4D16-9D0C-DADC8A91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79B-0E45-BEAF-BD27-695E120B6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0F3C1-DC45-2130-817D-B6B70286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A454-771D-86D8-6AEE-B7110CF3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B8FA-6FA3-2E9A-A29D-BF2D04C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743FB-E2DE-CE9E-B5AA-F27E7AAE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46AF1-0D18-4911-BFEC-FAF9773FEF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73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39A3-5BD4-8EEE-5A57-AC251E84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7A8B-0306-9A46-5B24-3F23522A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39E0-F649-D850-0988-0C6B6FEF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9860A-45BD-E7C5-60CC-01499EAD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1D57-2710-9900-45D7-A8CD71C4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C4288-C4F7-4903-BB63-9F58B5AAC0B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89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CAF0-02F7-B060-9AD4-038267A20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09EDF-7986-A194-EC49-94E1E6002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377A4-5507-075A-80FC-5BCC1EE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11DB0-19F5-F662-6415-96D0641C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746E-236F-788A-2B0F-622899CA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675EE-722F-44F2-8B77-FE3E538A91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1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526A-DE3C-4120-3ED3-2554EC6B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291D-6F8A-51AE-9C29-CC5BC5A10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9FBCC-7E1D-AA10-75FC-6275E99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C916-7EAC-D81B-11EC-4F22B57B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DD85-AECC-C5FF-0217-961E5A20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B8C16-14FC-4DDE-BF28-B16667C340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70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B388-421E-1573-3010-2EEDAAC0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8820-5F6E-D54B-396F-99C043D8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B705-6AEE-02B8-5403-57423FAC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2ACB-D3DC-E748-470F-342FBEEF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5EB4F-AE6A-3F21-C90F-E49B6ECD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5EA23-85AD-443F-A773-6C0CBE8BA0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17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6E09-7AAD-9AA1-9406-0804AC04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471E-D152-AEC7-3834-C02430584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212A-47AE-5426-9F1F-7F844204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FF64-187C-5B2D-3307-B54C2D2C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7B805-9963-63C1-E690-77B0AA7F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8F57-C790-E413-4776-05328858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40498-DDE9-4EAD-AEE6-F6ED35E3E2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9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5CFC-5E29-6867-D451-1AC6D36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93B1-67E1-A70E-91A6-20EDE5ED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5EDC6-2565-59A4-BD97-1CE627988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8198E4-29FE-3441-3657-FE1EE3782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EE222-8316-3A56-B058-05F84B13B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FD0DE-40CB-A65A-3367-44034AEF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063F-EF6D-8FEB-36D6-D0C9638C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4FF0D-11DB-9770-830D-B28B89EF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5CBA6-1D33-42EC-9AFF-F8383B1CB1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3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9559-E063-01FF-DB51-83C2C8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F88A3-F47B-1812-7C01-81E9264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894C7-5C47-F908-E206-9C3A2EC5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A6148-2268-3AA6-AC45-BD88BC13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EBE9E-9C24-4D00-984B-66D1E03F68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063E-4CA9-4A08-F32F-280C5F00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84D82-EB80-16F7-40DB-B7C9CCF0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0BB41-7E56-B563-5912-F0550F2E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6BD8B-8F8D-4858-B3CC-4228C5FF1F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6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955F-CD7F-5A8E-0B4A-9233AD8A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3A6A-B88A-CAB4-36B3-5E7389CE2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13ED-C6ED-ED24-FD14-B5AFB758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62312-96FD-407B-0F63-AE51001C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FA05-04E7-79CE-9869-C2F94804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337D-490E-63E8-0813-C4F2AFDF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FDC7F-63E7-4A2A-A799-5692C8C682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20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3DD4-08F0-1500-940D-77CD5243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481-24EB-4B7F-60FE-B29443AB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112EB-B137-9F94-6390-532220FBF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BFD1-F53F-2FDE-DD93-AC89A794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645B2-6532-96BC-E807-956DE82E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2E13-4190-034B-5B7D-80A18239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2004-51BA-4FD5-8B98-9D1A91B4D8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97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66067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29A2F-AFD8-3A4F-49F4-E9D88DE6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4715E-C090-BE68-CCB9-15D3FECF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7A1-EB1A-B62B-BA88-EC78185C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98C4E-C7C3-A44A-3424-E3D705F90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2761-EE1D-DC57-7709-FE8D15FD4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7FCD2-E117-4402-BE18-9669A66AA5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1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39" y="53279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Creatures of Our God and King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1/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1" y="1924000"/>
            <a:ext cx="1097089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主手所造万象生灵，同发声音赞美真神，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金光灿烂光耀日轮，温柔明月泻地如银，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赞美真神！赞美真神！哈利路亚！哈利路亚！哈利路亚！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All creatures of our God and King, lift up your voice with us and sing: 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Alleluia! Alleluia!</a:t>
            </a:r>
            <a:br>
              <a:rPr lang="en-US" altLang="zh-CN" sz="2800" dirty="0">
                <a:latin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</a:rPr>
              <a:t>O burning sun with golden beam and silver moon with softer gleam:</a:t>
            </a:r>
            <a:br>
              <a:rPr lang="en-US" altLang="zh-CN" sz="2800" dirty="0">
                <a:latin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</a:rPr>
              <a:t>O praise Him! O praise Him! Alleluia! Alleluia! Alleluia!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70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39" y="53279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Creatures of Our God and King 2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/5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1" y="1924000"/>
            <a:ext cx="1097089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狂风凛烈扑面微风，云雾飞扬蔽日行空，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清晨黄昏朝晖夕阴，气象万千引吭高歌，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赞美真神！赞美真神！哈利路亚！哈利路亚！哈利路亚！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rushing wind and breezes soft, O clouds that ride the winds aloft: 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Him, Alleluia!</a:t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rising moon, in praise rejoice, O lights of evening, find a voice: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O praise Him! Alleluia! Alleluia, Alleluia!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87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39" y="53279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Creatures of Our God and King 3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/5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1" y="1924000"/>
            <a:ext cx="10970895" cy="457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清清河水长流不歇，如发歌声颂主恩惠，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熊熊烈火供人光热，主恩佑我一无所缺，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赞美真神！赞美真神！哈利路亚！哈利路亚！哈利路亚！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flowing waters, pure and clear, make music for your Lord to hear,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Alleluia!</a:t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fire so masterful and bright, providing us with warmth and light,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O praise Him! Alleluia! Alleluia, Alleluia!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69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39" y="53279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Creatures of Our God and King 4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/5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59" y="1954778"/>
            <a:ext cx="11059479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大地高山无尽宝藏，滋生万物任人分享，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绿野向荣花果芬芳，述说神恩丰美无疆，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赞美真神！赞美真神！哈利路亚！哈利路亚！哈利路亚！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zh-CN" alt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mother earth, who day by day unfolds rich blessings on our way, 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Alleluia!</a:t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fruits and flowers that verdant grow, let them His praise abundant show: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O praise Him! Alleluia! Alleluia, Alleluia!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163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39" y="532795"/>
            <a:ext cx="804672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主手所造万象生灵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Creatures of Our God and King 5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/5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54" y="1924000"/>
            <a:ext cx="11139489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万物赞美造物主宰，都当谦卑向主敬拜，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赞美圣父圣子圣灵，同声赞美三一真神，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赞美真神！赞美真神！哈利路亚！哈利路亚！哈利路亚！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Let all things their Creator bless, and worship God in humbleness.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</a:rPr>
              <a:t>O praise Him, Alleluia!</a:t>
            </a:r>
            <a:br>
              <a:rPr lang="en-US" altLang="zh-CN" sz="2800" dirty="0">
                <a:latin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</a:rPr>
              <a:t>Praise, praise the Father, praise the Son, and praise the Spirit, Three in One, </a:t>
            </a:r>
          </a:p>
          <a:p>
            <a:pPr algn="ctr" eaLnBrk="1" hangingPunct="1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praise Him! O praise Him! Alleluia! Alleluia, Alleluia!</a:t>
            </a:r>
            <a:endParaRPr lang="en-US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40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698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2023-07-27T18:07:45Z</dcterms:created>
  <dcterms:modified xsi:type="dcterms:W3CDTF">2024-08-15T01:00:39Z</dcterms:modified>
</cp:coreProperties>
</file>